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sldIdLst>
    <p:sldId id="256" r:id="rId2"/>
    <p:sldId id="257" r:id="rId3"/>
    <p:sldId id="258" r:id="rId4"/>
    <p:sldId id="259" r:id="rId5"/>
    <p:sldId id="260" r:id="rId6"/>
    <p:sldId id="263"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4/1/2020</a:t>
            </a:fld>
            <a:endParaRPr lang="en-US"/>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288364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4/1/2020</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057165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4/1/2020</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725669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4/1/2020</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33445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4/1/2020</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883149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4/1/2020</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87810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4/1/2020</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374081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4/1/2020</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324829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4/1/2020</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615696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4/1/2020</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0615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4/1/2020</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0128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4/1/2020</a:t>
            </a:fld>
            <a:endParaRPr lang="en-US"/>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75067011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693" r:id="rId6"/>
    <p:sldLayoutId id="2147483689" r:id="rId7"/>
    <p:sldLayoutId id="2147483690" r:id="rId8"/>
    <p:sldLayoutId id="2147483691" r:id="rId9"/>
    <p:sldLayoutId id="2147483692" r:id="rId10"/>
    <p:sldLayoutId id="2147483694" r:id="rId11"/>
  </p:sldLayoutIdLs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rossbooks.com/verse.asp?ref=Mt+6%3A28" TargetMode="External"/><Relationship Id="rId2" Type="http://schemas.openxmlformats.org/officeDocument/2006/relationships/hyperlink" Target="http://www.crossbooks.com/verse.asp?ref=Eph%206:1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crossbooks.com/verse.asp?ref=Dt+28%3A48" TargetMode="External"/><Relationship Id="rId13" Type="http://schemas.openxmlformats.org/officeDocument/2006/relationships/hyperlink" Target="http://www.crossbooks.com/verse.asp?ref=Dt+28%3A25" TargetMode="External"/><Relationship Id="rId3" Type="http://schemas.openxmlformats.org/officeDocument/2006/relationships/hyperlink" Target="http://www.crossbooks.com/verse.asp?ref=Dt+28%3A1-14" TargetMode="External"/><Relationship Id="rId7" Type="http://schemas.openxmlformats.org/officeDocument/2006/relationships/hyperlink" Target="http://www.crossbooks.com/verse.asp?ref=Dt+28%3A45" TargetMode="External"/><Relationship Id="rId12" Type="http://schemas.openxmlformats.org/officeDocument/2006/relationships/hyperlink" Target="http://www.crossbooks.com/verse.asp?ref=Dt+28%3A22" TargetMode="External"/><Relationship Id="rId2" Type="http://schemas.openxmlformats.org/officeDocument/2006/relationships/hyperlink" Target="http://www.crossbooks.com/verse.asp?ref=Dt+28%3A15-68" TargetMode="External"/><Relationship Id="rId1" Type="http://schemas.openxmlformats.org/officeDocument/2006/relationships/slideLayout" Target="../slideLayouts/slideLayout2.xml"/><Relationship Id="rId6" Type="http://schemas.openxmlformats.org/officeDocument/2006/relationships/hyperlink" Target="http://www.crossbooks.com/verse.asp?ref=Dt+28%3A24" TargetMode="External"/><Relationship Id="rId11" Type="http://schemas.openxmlformats.org/officeDocument/2006/relationships/hyperlink" Target="http://www.crossbooks.com/verse.asp?ref=Dt+28%3A63" TargetMode="External"/><Relationship Id="rId5" Type="http://schemas.openxmlformats.org/officeDocument/2006/relationships/hyperlink" Target="http://www.crossbooks.com/verse.asp?ref=Dt+28%3A20" TargetMode="External"/><Relationship Id="rId15" Type="http://schemas.openxmlformats.org/officeDocument/2006/relationships/hyperlink" Target="http://www.crossbooks.com/verse.asp?ref=Dt+28%3A35" TargetMode="External"/><Relationship Id="rId10" Type="http://schemas.openxmlformats.org/officeDocument/2006/relationships/hyperlink" Target="http://www.crossbooks.com/verse.asp?ref=Dt+28%3A61" TargetMode="External"/><Relationship Id="rId4" Type="http://schemas.openxmlformats.org/officeDocument/2006/relationships/hyperlink" Target="http://www.crossbooks.com/verse.asp?ref=Dt+28%3A15-64" TargetMode="External"/><Relationship Id="rId9" Type="http://schemas.openxmlformats.org/officeDocument/2006/relationships/hyperlink" Target="http://www.crossbooks.com/verse.asp?ref=Dt+28%3A51" TargetMode="External"/><Relationship Id="rId14" Type="http://schemas.openxmlformats.org/officeDocument/2006/relationships/hyperlink" Target="http://www.crossbooks.com/verse.asp?ref=Dt+28%3A27-28"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www.crossbooks.com/verse.asp?ref=Dt+28%3A51" TargetMode="External"/><Relationship Id="rId13" Type="http://schemas.openxmlformats.org/officeDocument/2006/relationships/hyperlink" Target="http://www.crossbooks.com/verse.asp?ref=Dt+28%3A21-22" TargetMode="External"/><Relationship Id="rId18" Type="http://schemas.openxmlformats.org/officeDocument/2006/relationships/hyperlink" Target="http://www.crossbooks.com/verse.asp?ref=Dt+28%3A48" TargetMode="External"/><Relationship Id="rId3" Type="http://schemas.openxmlformats.org/officeDocument/2006/relationships/hyperlink" Target="http://www.crossbooks.com/verse.asp?ref=Dt+28%3A62-63" TargetMode="External"/><Relationship Id="rId21" Type="http://schemas.openxmlformats.org/officeDocument/2006/relationships/hyperlink" Target="http://www.crossbooks.com/verse.asp?ref=Dt+28%3A52" TargetMode="External"/><Relationship Id="rId7" Type="http://schemas.openxmlformats.org/officeDocument/2006/relationships/hyperlink" Target="http://www.crossbooks.com/verse.asp?ref=Dt+28%3A42" TargetMode="External"/><Relationship Id="rId12" Type="http://schemas.openxmlformats.org/officeDocument/2006/relationships/hyperlink" Target="http://www.crossbooks.com/verse.asp?ref=Dt+28%3A65-68" TargetMode="External"/><Relationship Id="rId17" Type="http://schemas.openxmlformats.org/officeDocument/2006/relationships/hyperlink" Target="http://www.crossbooks.com/verse.asp?ref=Dt+28%3A22-24" TargetMode="External"/><Relationship Id="rId25" Type="http://schemas.openxmlformats.org/officeDocument/2006/relationships/hyperlink" Target="http://www.crossbooks.com/verse.asp?ref=Dt+28%3A68" TargetMode="External"/><Relationship Id="rId2" Type="http://schemas.openxmlformats.org/officeDocument/2006/relationships/hyperlink" Target="http://www.crossbooks.com/verse.asp?ref=Dt+28%3A18" TargetMode="External"/><Relationship Id="rId16" Type="http://schemas.openxmlformats.org/officeDocument/2006/relationships/hyperlink" Target="http://www.crossbooks.com/verse.asp?ref=Dt+28%3A59-61" TargetMode="External"/><Relationship Id="rId20" Type="http://schemas.openxmlformats.org/officeDocument/2006/relationships/hyperlink" Target="http://www.crossbooks.com/verse.asp?ref=Dt+28%3A49-50" TargetMode="External"/><Relationship Id="rId1" Type="http://schemas.openxmlformats.org/officeDocument/2006/relationships/slideLayout" Target="../slideLayouts/slideLayout2.xml"/><Relationship Id="rId6" Type="http://schemas.openxmlformats.org/officeDocument/2006/relationships/hyperlink" Target="http://www.crossbooks.com/verse.asp?ref=Dt+28%3A38-40" TargetMode="External"/><Relationship Id="rId11" Type="http://schemas.openxmlformats.org/officeDocument/2006/relationships/hyperlink" Target="http://www.crossbooks.com/verse.asp?ref=Dt+28%3A34" TargetMode="External"/><Relationship Id="rId24" Type="http://schemas.openxmlformats.org/officeDocument/2006/relationships/hyperlink" Target="http://www.crossbooks.com/verse.asp?ref=Dt+28%3A33" TargetMode="External"/><Relationship Id="rId5" Type="http://schemas.openxmlformats.org/officeDocument/2006/relationships/hyperlink" Target="http://www.crossbooks.com/verse.asp?ref=Dt+28%3A31-32" TargetMode="External"/><Relationship Id="rId15" Type="http://schemas.openxmlformats.org/officeDocument/2006/relationships/hyperlink" Target="http://www.crossbooks.com/verse.asp?ref=Dt+28%3A35" TargetMode="External"/><Relationship Id="rId23" Type="http://schemas.openxmlformats.org/officeDocument/2006/relationships/hyperlink" Target="http://www.crossbooks.com/verse.asp?ref=Dt+28%3A29" TargetMode="External"/><Relationship Id="rId10" Type="http://schemas.openxmlformats.org/officeDocument/2006/relationships/hyperlink" Target="http://www.crossbooks.com/verse.asp?ref=Dt+28%3A28-29" TargetMode="External"/><Relationship Id="rId19" Type="http://schemas.openxmlformats.org/officeDocument/2006/relationships/hyperlink" Target="http://www.crossbooks.com/verse.asp?ref=Dt+28%3A25" TargetMode="External"/><Relationship Id="rId4" Type="http://schemas.openxmlformats.org/officeDocument/2006/relationships/hyperlink" Target="http://www.crossbooks.com/verse.asp?ref=Dt+28%3A22" TargetMode="External"/><Relationship Id="rId9" Type="http://schemas.openxmlformats.org/officeDocument/2006/relationships/hyperlink" Target="http://www.crossbooks.com/verse.asp?ref=Dt+28%3A20" TargetMode="External"/><Relationship Id="rId14" Type="http://schemas.openxmlformats.org/officeDocument/2006/relationships/hyperlink" Target="http://www.crossbooks.com/verse.asp?ref=Dt+28%3A27-28" TargetMode="External"/><Relationship Id="rId22" Type="http://schemas.openxmlformats.org/officeDocument/2006/relationships/hyperlink" Target="http://www.crossbooks.com/verse.asp?ref=Dt+28%3A30"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www.crossbooks.com/verse.asp?ref=Dt+28%3A48" TargetMode="External"/><Relationship Id="rId13" Type="http://schemas.openxmlformats.org/officeDocument/2006/relationships/hyperlink" Target="http://www.crossbooks.com/verse.asp?ref=Dt+28%3A41" TargetMode="External"/><Relationship Id="rId3" Type="http://schemas.openxmlformats.org/officeDocument/2006/relationships/hyperlink" Target="http://www.crossbooks.com/verse.asp?ref=Dt+28%3A36" TargetMode="External"/><Relationship Id="rId7" Type="http://schemas.openxmlformats.org/officeDocument/2006/relationships/hyperlink" Target="http://www.crossbooks.com/verse.asp?ref=Dt+28%3A44" TargetMode="External"/><Relationship Id="rId12" Type="http://schemas.openxmlformats.org/officeDocument/2006/relationships/hyperlink" Target="http://www.crossbooks.com/verse.asp?ref=Dt+28%3A32" TargetMode="External"/><Relationship Id="rId2" Type="http://schemas.openxmlformats.org/officeDocument/2006/relationships/hyperlink" Target="http://www.crossbooks.com/verse.asp?ref=Dt+28%3A53-57" TargetMode="External"/><Relationship Id="rId1" Type="http://schemas.openxmlformats.org/officeDocument/2006/relationships/slideLayout" Target="../slideLayouts/slideLayout2.xml"/><Relationship Id="rId6" Type="http://schemas.openxmlformats.org/officeDocument/2006/relationships/hyperlink" Target="http://www.crossbooks.com/verse.asp?ref=Dt+28%3A30" TargetMode="External"/><Relationship Id="rId11" Type="http://schemas.openxmlformats.org/officeDocument/2006/relationships/hyperlink" Target="http://www.crossbooks.com/verse.asp?ref=Dt+28%3A33" TargetMode="External"/><Relationship Id="rId5" Type="http://schemas.openxmlformats.org/officeDocument/2006/relationships/hyperlink" Target="http://www.crossbooks.com/verse.asp?ref=Dt+28%3A26" TargetMode="External"/><Relationship Id="rId15" Type="http://schemas.openxmlformats.org/officeDocument/2006/relationships/hyperlink" Target="http://www.crossbooks.com/verse.asp?ref=Dt+28%3A37" TargetMode="External"/><Relationship Id="rId10" Type="http://schemas.openxmlformats.org/officeDocument/2006/relationships/hyperlink" Target="http://www.crossbooks.com/verse.asp?ref=Dt+28%3A31" TargetMode="External"/><Relationship Id="rId4" Type="http://schemas.openxmlformats.org/officeDocument/2006/relationships/hyperlink" Target="http://www.crossbooks.com/verse.asp?ref=Dt+28%3A63-64" TargetMode="External"/><Relationship Id="rId9" Type="http://schemas.openxmlformats.org/officeDocument/2006/relationships/hyperlink" Target="http://www.crossbooks.com/verse.asp?ref=Dt+28%3A29" TargetMode="External"/><Relationship Id="rId14" Type="http://schemas.openxmlformats.org/officeDocument/2006/relationships/hyperlink" Target="http://www.crossbooks.com/verse.asp?ref=Dt+28%3A4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A95209C-5275-4E15-8EA7-7F42980AB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0B134DE-CABC-4F67-8092-DBA641141AAE}"/>
              </a:ext>
            </a:extLst>
          </p:cNvPr>
          <p:cNvPicPr>
            <a:picLocks noChangeAspect="1"/>
          </p:cNvPicPr>
          <p:nvPr/>
        </p:nvPicPr>
        <p:blipFill rotWithShape="1">
          <a:blip r:embed="rId2">
            <a:alphaModFix amt="50000"/>
          </a:blip>
          <a:srcRect t="5247" r="-1" b="13504"/>
          <a:stretch/>
        </p:blipFill>
        <p:spPr>
          <a:xfrm>
            <a:off x="20" y="10"/>
            <a:ext cx="12188931" cy="6857990"/>
          </a:xfrm>
          <a:prstGeom prst="rect">
            <a:avLst/>
          </a:prstGeom>
        </p:spPr>
      </p:pic>
      <p:sp>
        <p:nvSpPr>
          <p:cNvPr id="2" name="Title 1">
            <a:extLst>
              <a:ext uri="{FF2B5EF4-FFF2-40B4-BE49-F238E27FC236}">
                <a16:creationId xmlns:a16="http://schemas.microsoft.com/office/drawing/2014/main" id="{E219F0EF-9385-4FA6-9B6E-FF09F19AD8FD}"/>
              </a:ext>
            </a:extLst>
          </p:cNvPr>
          <p:cNvSpPr>
            <a:spLocks noGrp="1"/>
          </p:cNvSpPr>
          <p:nvPr>
            <p:ph type="ctrTitle"/>
          </p:nvPr>
        </p:nvSpPr>
        <p:spPr>
          <a:xfrm>
            <a:off x="1527048" y="1124712"/>
            <a:ext cx="9144000" cy="3063240"/>
          </a:xfrm>
        </p:spPr>
        <p:txBody>
          <a:bodyPr>
            <a:normAutofit/>
          </a:bodyPr>
          <a:lstStyle/>
          <a:p>
            <a:pPr algn="ctr"/>
            <a:r>
              <a:rPr lang="en-US" dirty="0"/>
              <a:t>MABC Bible Study</a:t>
            </a:r>
            <a:endParaRPr lang="en-US"/>
          </a:p>
        </p:txBody>
      </p:sp>
      <p:sp>
        <p:nvSpPr>
          <p:cNvPr id="3" name="Subtitle 2">
            <a:extLst>
              <a:ext uri="{FF2B5EF4-FFF2-40B4-BE49-F238E27FC236}">
                <a16:creationId xmlns:a16="http://schemas.microsoft.com/office/drawing/2014/main" id="{5BCB3DAB-ADCA-4C10-AB72-C05B5F64FB2F}"/>
              </a:ext>
            </a:extLst>
          </p:cNvPr>
          <p:cNvSpPr>
            <a:spLocks noGrp="1"/>
          </p:cNvSpPr>
          <p:nvPr>
            <p:ph type="subTitle" idx="1"/>
          </p:nvPr>
        </p:nvSpPr>
        <p:spPr>
          <a:xfrm>
            <a:off x="1527048" y="4599432"/>
            <a:ext cx="9144000" cy="1227520"/>
          </a:xfrm>
        </p:spPr>
        <p:txBody>
          <a:bodyPr>
            <a:normAutofit/>
          </a:bodyPr>
          <a:lstStyle/>
          <a:p>
            <a:pPr algn="ctr"/>
            <a:r>
              <a:rPr lang="en-US" sz="3200" b="1" dirty="0">
                <a:latin typeface="Bodoni MT Black" panose="02070A03080606020203" pitchFamily="18" charset="0"/>
              </a:rPr>
              <a:t>Best Way to Redeem Quarantine Time</a:t>
            </a:r>
          </a:p>
        </p:txBody>
      </p:sp>
      <p:sp>
        <p:nvSpPr>
          <p:cNvPr id="11" name="Rectangle 6">
            <a:extLst>
              <a:ext uri="{FF2B5EF4-FFF2-40B4-BE49-F238E27FC236}">
                <a16:creationId xmlns:a16="http://schemas.microsoft.com/office/drawing/2014/main" id="{4F2ED431-E304-4FF0-9F4E-032783C9D6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8200" y="720953"/>
            <a:ext cx="10515600" cy="5416094"/>
          </a:xfrm>
          <a:custGeom>
            <a:avLst/>
            <a:gdLst>
              <a:gd name="connsiteX0" fmla="*/ 0 w 10515600"/>
              <a:gd name="connsiteY0" fmla="*/ 0 h 5416094"/>
              <a:gd name="connsiteX1" fmla="*/ 552069 w 10515600"/>
              <a:gd name="connsiteY1" fmla="*/ 0 h 5416094"/>
              <a:gd name="connsiteX2" fmla="*/ 893826 w 10515600"/>
              <a:gd name="connsiteY2" fmla="*/ 0 h 5416094"/>
              <a:gd name="connsiteX3" fmla="*/ 1761363 w 10515600"/>
              <a:gd name="connsiteY3" fmla="*/ 0 h 5416094"/>
              <a:gd name="connsiteX4" fmla="*/ 2313432 w 10515600"/>
              <a:gd name="connsiteY4" fmla="*/ 0 h 5416094"/>
              <a:gd name="connsiteX5" fmla="*/ 2865501 w 10515600"/>
              <a:gd name="connsiteY5" fmla="*/ 0 h 5416094"/>
              <a:gd name="connsiteX6" fmla="*/ 3733038 w 10515600"/>
              <a:gd name="connsiteY6" fmla="*/ 0 h 5416094"/>
              <a:gd name="connsiteX7" fmla="*/ 4179951 w 10515600"/>
              <a:gd name="connsiteY7" fmla="*/ 0 h 5416094"/>
              <a:gd name="connsiteX8" fmla="*/ 5047488 w 10515600"/>
              <a:gd name="connsiteY8" fmla="*/ 0 h 5416094"/>
              <a:gd name="connsiteX9" fmla="*/ 5915025 w 10515600"/>
              <a:gd name="connsiteY9" fmla="*/ 0 h 5416094"/>
              <a:gd name="connsiteX10" fmla="*/ 6572250 w 10515600"/>
              <a:gd name="connsiteY10" fmla="*/ 0 h 5416094"/>
              <a:gd name="connsiteX11" fmla="*/ 7439787 w 10515600"/>
              <a:gd name="connsiteY11" fmla="*/ 0 h 5416094"/>
              <a:gd name="connsiteX12" fmla="*/ 7991856 w 10515600"/>
              <a:gd name="connsiteY12" fmla="*/ 0 h 5416094"/>
              <a:gd name="connsiteX13" fmla="*/ 8543925 w 10515600"/>
              <a:gd name="connsiteY13" fmla="*/ 0 h 5416094"/>
              <a:gd name="connsiteX14" fmla="*/ 9306306 w 10515600"/>
              <a:gd name="connsiteY14" fmla="*/ 0 h 5416094"/>
              <a:gd name="connsiteX15" fmla="*/ 9858375 w 10515600"/>
              <a:gd name="connsiteY15" fmla="*/ 0 h 5416094"/>
              <a:gd name="connsiteX16" fmla="*/ 10515600 w 10515600"/>
              <a:gd name="connsiteY16" fmla="*/ 0 h 5416094"/>
              <a:gd name="connsiteX17" fmla="*/ 10515600 w 10515600"/>
              <a:gd name="connsiteY17" fmla="*/ 785334 h 5416094"/>
              <a:gd name="connsiteX18" fmla="*/ 10515600 w 10515600"/>
              <a:gd name="connsiteY18" fmla="*/ 1516506 h 5416094"/>
              <a:gd name="connsiteX19" fmla="*/ 10515600 w 10515600"/>
              <a:gd name="connsiteY19" fmla="*/ 2247679 h 5416094"/>
              <a:gd name="connsiteX20" fmla="*/ 10515600 w 10515600"/>
              <a:gd name="connsiteY20" fmla="*/ 2762208 h 5416094"/>
              <a:gd name="connsiteX21" fmla="*/ 10515600 w 10515600"/>
              <a:gd name="connsiteY21" fmla="*/ 3330898 h 5416094"/>
              <a:gd name="connsiteX22" fmla="*/ 10515600 w 10515600"/>
              <a:gd name="connsiteY22" fmla="*/ 4062071 h 5416094"/>
              <a:gd name="connsiteX23" fmla="*/ 10515600 w 10515600"/>
              <a:gd name="connsiteY23" fmla="*/ 4684921 h 5416094"/>
              <a:gd name="connsiteX24" fmla="*/ 10515600 w 10515600"/>
              <a:gd name="connsiteY24" fmla="*/ 5416094 h 5416094"/>
              <a:gd name="connsiteX25" fmla="*/ 9753219 w 10515600"/>
              <a:gd name="connsiteY25" fmla="*/ 5416094 h 5416094"/>
              <a:gd name="connsiteX26" fmla="*/ 9411462 w 10515600"/>
              <a:gd name="connsiteY26" fmla="*/ 5416094 h 5416094"/>
              <a:gd name="connsiteX27" fmla="*/ 8754237 w 10515600"/>
              <a:gd name="connsiteY27" fmla="*/ 5416094 h 5416094"/>
              <a:gd name="connsiteX28" fmla="*/ 8307324 w 10515600"/>
              <a:gd name="connsiteY28" fmla="*/ 5416094 h 5416094"/>
              <a:gd name="connsiteX29" fmla="*/ 7544943 w 10515600"/>
              <a:gd name="connsiteY29" fmla="*/ 5416094 h 5416094"/>
              <a:gd name="connsiteX30" fmla="*/ 7098030 w 10515600"/>
              <a:gd name="connsiteY30" fmla="*/ 5416094 h 5416094"/>
              <a:gd name="connsiteX31" fmla="*/ 6335649 w 10515600"/>
              <a:gd name="connsiteY31" fmla="*/ 5416094 h 5416094"/>
              <a:gd name="connsiteX32" fmla="*/ 5993892 w 10515600"/>
              <a:gd name="connsiteY32" fmla="*/ 5416094 h 5416094"/>
              <a:gd name="connsiteX33" fmla="*/ 5231511 w 10515600"/>
              <a:gd name="connsiteY33" fmla="*/ 5416094 h 5416094"/>
              <a:gd name="connsiteX34" fmla="*/ 4784598 w 10515600"/>
              <a:gd name="connsiteY34" fmla="*/ 5416094 h 5416094"/>
              <a:gd name="connsiteX35" fmla="*/ 4442841 w 10515600"/>
              <a:gd name="connsiteY35" fmla="*/ 5416094 h 5416094"/>
              <a:gd name="connsiteX36" fmla="*/ 3995928 w 10515600"/>
              <a:gd name="connsiteY36" fmla="*/ 5416094 h 5416094"/>
              <a:gd name="connsiteX37" fmla="*/ 3233547 w 10515600"/>
              <a:gd name="connsiteY37" fmla="*/ 5416094 h 5416094"/>
              <a:gd name="connsiteX38" fmla="*/ 2786634 w 10515600"/>
              <a:gd name="connsiteY38" fmla="*/ 5416094 h 5416094"/>
              <a:gd name="connsiteX39" fmla="*/ 2444877 w 10515600"/>
              <a:gd name="connsiteY39" fmla="*/ 5416094 h 5416094"/>
              <a:gd name="connsiteX40" fmla="*/ 1997964 w 10515600"/>
              <a:gd name="connsiteY40" fmla="*/ 5416094 h 5416094"/>
              <a:gd name="connsiteX41" fmla="*/ 1445895 w 10515600"/>
              <a:gd name="connsiteY41" fmla="*/ 5416094 h 5416094"/>
              <a:gd name="connsiteX42" fmla="*/ 788670 w 10515600"/>
              <a:gd name="connsiteY42" fmla="*/ 5416094 h 5416094"/>
              <a:gd name="connsiteX43" fmla="*/ 0 w 10515600"/>
              <a:gd name="connsiteY43" fmla="*/ 5416094 h 5416094"/>
              <a:gd name="connsiteX44" fmla="*/ 0 w 10515600"/>
              <a:gd name="connsiteY44" fmla="*/ 4630760 h 5416094"/>
              <a:gd name="connsiteX45" fmla="*/ 0 w 10515600"/>
              <a:gd name="connsiteY45" fmla="*/ 3953749 h 5416094"/>
              <a:gd name="connsiteX46" fmla="*/ 0 w 10515600"/>
              <a:gd name="connsiteY46" fmla="*/ 3276737 h 5416094"/>
              <a:gd name="connsiteX47" fmla="*/ 0 w 10515600"/>
              <a:gd name="connsiteY47" fmla="*/ 2599725 h 5416094"/>
              <a:gd name="connsiteX48" fmla="*/ 0 w 10515600"/>
              <a:gd name="connsiteY48" fmla="*/ 1922713 h 5416094"/>
              <a:gd name="connsiteX49" fmla="*/ 0 w 10515600"/>
              <a:gd name="connsiteY49" fmla="*/ 1299863 h 5416094"/>
              <a:gd name="connsiteX50" fmla="*/ 0 w 10515600"/>
              <a:gd name="connsiteY50" fmla="*/ 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515600" h="5416094"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24919" y="196329"/>
                  <a:pt x="10549062" y="488432"/>
                  <a:pt x="10515600" y="785334"/>
                </a:cubicBezTo>
                <a:cubicBezTo>
                  <a:pt x="10482138" y="1082236"/>
                  <a:pt x="10536385" y="1323726"/>
                  <a:pt x="10515600" y="1516506"/>
                </a:cubicBezTo>
                <a:cubicBezTo>
                  <a:pt x="10494815" y="1709286"/>
                  <a:pt x="10546328" y="2097632"/>
                  <a:pt x="10515600" y="2247679"/>
                </a:cubicBezTo>
                <a:cubicBezTo>
                  <a:pt x="10484872" y="2397726"/>
                  <a:pt x="10491771" y="2577292"/>
                  <a:pt x="10515600" y="2762208"/>
                </a:cubicBezTo>
                <a:cubicBezTo>
                  <a:pt x="10539429" y="2947124"/>
                  <a:pt x="10511007" y="3105736"/>
                  <a:pt x="10515600" y="3330898"/>
                </a:cubicBezTo>
                <a:cubicBezTo>
                  <a:pt x="10520194" y="3556060"/>
                  <a:pt x="10497393" y="3882611"/>
                  <a:pt x="10515600" y="4062071"/>
                </a:cubicBezTo>
                <a:cubicBezTo>
                  <a:pt x="10533807" y="4241531"/>
                  <a:pt x="10544791" y="4505155"/>
                  <a:pt x="10515600" y="4684921"/>
                </a:cubicBezTo>
                <a:cubicBezTo>
                  <a:pt x="10486410" y="4864687"/>
                  <a:pt x="10497356" y="5246484"/>
                  <a:pt x="10515600" y="5416094"/>
                </a:cubicBezTo>
                <a:cubicBezTo>
                  <a:pt x="10245623" y="5445692"/>
                  <a:pt x="10029676" y="5415505"/>
                  <a:pt x="9753219" y="5416094"/>
                </a:cubicBezTo>
                <a:cubicBezTo>
                  <a:pt x="9476762" y="5416683"/>
                  <a:pt x="9553148" y="5422760"/>
                  <a:pt x="9411462" y="5416094"/>
                </a:cubicBezTo>
                <a:cubicBezTo>
                  <a:pt x="9269776" y="5409428"/>
                  <a:pt x="8927709" y="5385012"/>
                  <a:pt x="8754237" y="5416094"/>
                </a:cubicBezTo>
                <a:cubicBezTo>
                  <a:pt x="8580766" y="5447176"/>
                  <a:pt x="8413264" y="5410024"/>
                  <a:pt x="8307324" y="5416094"/>
                </a:cubicBezTo>
                <a:cubicBezTo>
                  <a:pt x="8201384" y="5422164"/>
                  <a:pt x="7912690" y="5421686"/>
                  <a:pt x="7544943" y="5416094"/>
                </a:cubicBezTo>
                <a:cubicBezTo>
                  <a:pt x="7177196" y="5410502"/>
                  <a:pt x="7304235" y="5418502"/>
                  <a:pt x="7098030" y="5416094"/>
                </a:cubicBezTo>
                <a:cubicBezTo>
                  <a:pt x="6891825" y="5413686"/>
                  <a:pt x="6541479" y="5434609"/>
                  <a:pt x="6335649" y="5416094"/>
                </a:cubicBezTo>
                <a:cubicBezTo>
                  <a:pt x="6129819" y="5397579"/>
                  <a:pt x="6106541" y="5402791"/>
                  <a:pt x="5993892" y="5416094"/>
                </a:cubicBezTo>
                <a:cubicBezTo>
                  <a:pt x="5881243" y="5429397"/>
                  <a:pt x="5545248" y="5437743"/>
                  <a:pt x="5231511" y="5416094"/>
                </a:cubicBezTo>
                <a:cubicBezTo>
                  <a:pt x="4917774" y="5394445"/>
                  <a:pt x="4963237" y="5426599"/>
                  <a:pt x="4784598" y="5416094"/>
                </a:cubicBezTo>
                <a:cubicBezTo>
                  <a:pt x="4605959" y="5405589"/>
                  <a:pt x="4605904" y="5406658"/>
                  <a:pt x="4442841" y="5416094"/>
                </a:cubicBezTo>
                <a:cubicBezTo>
                  <a:pt x="4279778" y="5425530"/>
                  <a:pt x="4177180" y="5426138"/>
                  <a:pt x="3995928" y="5416094"/>
                </a:cubicBezTo>
                <a:cubicBezTo>
                  <a:pt x="3814676" y="5406050"/>
                  <a:pt x="3516440" y="5429234"/>
                  <a:pt x="3233547" y="5416094"/>
                </a:cubicBezTo>
                <a:cubicBezTo>
                  <a:pt x="2950654" y="5402954"/>
                  <a:pt x="2884354" y="5436103"/>
                  <a:pt x="2786634" y="5416094"/>
                </a:cubicBezTo>
                <a:cubicBezTo>
                  <a:pt x="2688914" y="5396085"/>
                  <a:pt x="2522958" y="5423232"/>
                  <a:pt x="2444877" y="5416094"/>
                </a:cubicBezTo>
                <a:cubicBezTo>
                  <a:pt x="2366796" y="5408956"/>
                  <a:pt x="2104768" y="5395479"/>
                  <a:pt x="1997964" y="5416094"/>
                </a:cubicBezTo>
                <a:cubicBezTo>
                  <a:pt x="1891160" y="5436709"/>
                  <a:pt x="1573016" y="5412376"/>
                  <a:pt x="1445895" y="5416094"/>
                </a:cubicBezTo>
                <a:cubicBezTo>
                  <a:pt x="1318774" y="5419812"/>
                  <a:pt x="986443" y="5400529"/>
                  <a:pt x="788670" y="5416094"/>
                </a:cubicBezTo>
                <a:cubicBezTo>
                  <a:pt x="590897" y="5431659"/>
                  <a:pt x="363709" y="5381266"/>
                  <a:pt x="0" y="5416094"/>
                </a:cubicBezTo>
                <a:cubicBezTo>
                  <a:pt x="-22973" y="5218643"/>
                  <a:pt x="-26699" y="5010779"/>
                  <a:pt x="0" y="4630760"/>
                </a:cubicBezTo>
                <a:cubicBezTo>
                  <a:pt x="26699" y="4250741"/>
                  <a:pt x="-15389" y="4196664"/>
                  <a:pt x="0" y="3953749"/>
                </a:cubicBezTo>
                <a:cubicBezTo>
                  <a:pt x="15389" y="3710834"/>
                  <a:pt x="468" y="3611311"/>
                  <a:pt x="0" y="3276737"/>
                </a:cubicBezTo>
                <a:cubicBezTo>
                  <a:pt x="-468" y="2942163"/>
                  <a:pt x="15360" y="2781998"/>
                  <a:pt x="0" y="2599725"/>
                </a:cubicBezTo>
                <a:cubicBezTo>
                  <a:pt x="-15360" y="2417452"/>
                  <a:pt x="14816" y="2100232"/>
                  <a:pt x="0" y="1922713"/>
                </a:cubicBezTo>
                <a:cubicBezTo>
                  <a:pt x="-14816" y="1745194"/>
                  <a:pt x="-24648" y="1604167"/>
                  <a:pt x="0" y="1299863"/>
                </a:cubicBezTo>
                <a:cubicBezTo>
                  <a:pt x="24648" y="995559"/>
                  <a:pt x="2182" y="279525"/>
                  <a:pt x="0" y="0"/>
                </a:cubicBezTo>
                <a:close/>
              </a:path>
            </a:pathLst>
          </a:custGeom>
          <a:noFill/>
          <a:ln w="571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6">
            <a:extLst>
              <a:ext uri="{FF2B5EF4-FFF2-40B4-BE49-F238E27FC236}">
                <a16:creationId xmlns:a16="http://schemas.microsoft.com/office/drawing/2014/main" id="{4E87FCFB-2CCE-460D-B3DD-557C8BD1B9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4194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6799976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3148E-E048-4FA3-872D-1578AF90B09A}"/>
              </a:ext>
            </a:extLst>
          </p:cNvPr>
          <p:cNvSpPr>
            <a:spLocks noGrp="1"/>
          </p:cNvSpPr>
          <p:nvPr>
            <p:ph type="title"/>
          </p:nvPr>
        </p:nvSpPr>
        <p:spPr/>
        <p:txBody>
          <a:bodyPr/>
          <a:lstStyle/>
          <a:p>
            <a:r>
              <a:rPr lang="en-US" dirty="0"/>
              <a:t>God is for Us! … Rm. 8:31</a:t>
            </a:r>
          </a:p>
        </p:txBody>
      </p:sp>
      <p:sp>
        <p:nvSpPr>
          <p:cNvPr id="3" name="Content Placeholder 2">
            <a:extLst>
              <a:ext uri="{FF2B5EF4-FFF2-40B4-BE49-F238E27FC236}">
                <a16:creationId xmlns:a16="http://schemas.microsoft.com/office/drawing/2014/main" id="{F3E8B18F-D10B-4BEE-BF62-B7468465BEA6}"/>
              </a:ext>
            </a:extLst>
          </p:cNvPr>
          <p:cNvSpPr>
            <a:spLocks noGrp="1"/>
          </p:cNvSpPr>
          <p:nvPr>
            <p:ph idx="1"/>
          </p:nvPr>
        </p:nvSpPr>
        <p:spPr/>
        <p:txBody>
          <a:bodyPr>
            <a:normAutofit fontScale="92500" lnSpcReduction="10000"/>
          </a:bodyPr>
          <a:lstStyle/>
          <a:p>
            <a:r>
              <a:rPr lang="en-US" b="1" dirty="0">
                <a:latin typeface="Bodoni MT Black" panose="02070A03080606020203" pitchFamily="18" charset="0"/>
              </a:rPr>
              <a:t>Ephesians 6:10-12 (NASB) </a:t>
            </a:r>
          </a:p>
          <a:p>
            <a:r>
              <a:rPr lang="en-US" b="1" dirty="0">
                <a:latin typeface="Bodoni MT Black" panose="02070A03080606020203" pitchFamily="18" charset="0"/>
              </a:rPr>
              <a:t>10  Finally, be strong in the Lord and in the strength of His might. </a:t>
            </a:r>
          </a:p>
          <a:p>
            <a:r>
              <a:rPr lang="en-US" b="1" dirty="0">
                <a:latin typeface="Bodoni MT Black" panose="02070A03080606020203" pitchFamily="18" charset="0"/>
              </a:rPr>
              <a:t>11  Put on the full armor of God, so that you will be able to stand firm against the schemes of the devil. </a:t>
            </a:r>
          </a:p>
          <a:p>
            <a:r>
              <a:rPr lang="en-US" b="1" dirty="0">
                <a:latin typeface="Bodoni MT Black" panose="02070A03080606020203" pitchFamily="18" charset="0"/>
              </a:rPr>
              <a:t>12  For our struggle is not against flesh and blood, but against the rulers, against the powers, against the world forces of this darkness, against the spiritual forces of wickedness in the heavenly places. </a:t>
            </a:r>
          </a:p>
          <a:p>
            <a:endParaRPr lang="en-US" dirty="0"/>
          </a:p>
        </p:txBody>
      </p:sp>
    </p:spTree>
    <p:extLst>
      <p:ext uri="{BB962C8B-B14F-4D97-AF65-F5344CB8AC3E}">
        <p14:creationId xmlns:p14="http://schemas.microsoft.com/office/powerpoint/2010/main" val="1493526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B2A82-00A1-4285-9259-7EE082B5427C}"/>
              </a:ext>
            </a:extLst>
          </p:cNvPr>
          <p:cNvSpPr>
            <a:spLocks noGrp="1"/>
          </p:cNvSpPr>
          <p:nvPr>
            <p:ph type="title"/>
          </p:nvPr>
        </p:nvSpPr>
        <p:spPr/>
        <p:txBody>
          <a:bodyPr/>
          <a:lstStyle/>
          <a:p>
            <a:r>
              <a:rPr lang="en-US" dirty="0"/>
              <a:t>Eph. 6:10-12</a:t>
            </a:r>
          </a:p>
        </p:txBody>
      </p:sp>
      <p:sp>
        <p:nvSpPr>
          <p:cNvPr id="3" name="Content Placeholder 2">
            <a:extLst>
              <a:ext uri="{FF2B5EF4-FFF2-40B4-BE49-F238E27FC236}">
                <a16:creationId xmlns:a16="http://schemas.microsoft.com/office/drawing/2014/main" id="{3A5F9070-0B06-4229-B0F8-2BFA7CE3685A}"/>
              </a:ext>
            </a:extLst>
          </p:cNvPr>
          <p:cNvSpPr>
            <a:spLocks noGrp="1"/>
          </p:cNvSpPr>
          <p:nvPr>
            <p:ph idx="1"/>
          </p:nvPr>
        </p:nvSpPr>
        <p:spPr>
          <a:xfrm>
            <a:off x="838200" y="1929383"/>
            <a:ext cx="10515600" cy="4488041"/>
          </a:xfrm>
        </p:spPr>
        <p:txBody>
          <a:bodyPr>
            <a:normAutofit fontScale="70000" lnSpcReduction="20000"/>
          </a:bodyPr>
          <a:lstStyle/>
          <a:p>
            <a:r>
              <a:rPr lang="en-US" b="1" dirty="0">
                <a:latin typeface="Bodoni MT Black" panose="02070A03080606020203" pitchFamily="18" charset="0"/>
              </a:rPr>
              <a:t>Sooner or later every believer discovers that the Christian life is a battleground, not a playground, and that he faces an enemy who is much stronger than he is—apart from the Lord.</a:t>
            </a:r>
          </a:p>
          <a:p>
            <a:r>
              <a:rPr lang="en-US" b="1" dirty="0">
                <a:latin typeface="Bodoni MT Black" panose="02070A03080606020203" pitchFamily="18" charset="0"/>
              </a:rPr>
              <a:t>Directions about the spiritual conflict. As such a conflict is inevitable, the believer should (1) muster strength for the struggle. (2) He should seek that strength from Christ. (3) Since his enemies are not human, but superhuman, Satan and all the powers of darkness, the believer needs not only more than human strength, but also divine armour. He should, therefore, take the armour of God, that he may be able to stand in the evil day. That armour consists (1) in the knowledge and reception of the truth; (2) in the righteousness of Christ; (3) in the willingness which flows from the peace of the Gospel; (4) in the consciousness of salvation; (5) in faith; (6) in the Word of God, which is the sword of the Spirit.</a:t>
            </a:r>
          </a:p>
          <a:p>
            <a:pPr algn="r"/>
            <a:br>
              <a:rPr lang="en-US" dirty="0">
                <a:latin typeface="Bodoni MT Black" panose="02070A03080606020203" pitchFamily="18" charset="0"/>
              </a:rPr>
            </a:br>
            <a:r>
              <a:rPr lang="en-US" sz="1100" dirty="0"/>
              <a:t>A</a:t>
            </a:r>
            <a:r>
              <a:rPr lang="en-US" dirty="0"/>
              <a:t> </a:t>
            </a:r>
            <a:r>
              <a:rPr lang="en-US" sz="1100" dirty="0"/>
              <a:t>Commentary on Ephesians.</a:t>
            </a:r>
          </a:p>
        </p:txBody>
      </p:sp>
    </p:spTree>
    <p:extLst>
      <p:ext uri="{BB962C8B-B14F-4D97-AF65-F5344CB8AC3E}">
        <p14:creationId xmlns:p14="http://schemas.microsoft.com/office/powerpoint/2010/main" val="1311014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88487-0435-4D83-A027-0A71FFC80CE1}"/>
              </a:ext>
            </a:extLst>
          </p:cNvPr>
          <p:cNvSpPr>
            <a:spLocks noGrp="1"/>
          </p:cNvSpPr>
          <p:nvPr>
            <p:ph type="title"/>
          </p:nvPr>
        </p:nvSpPr>
        <p:spPr/>
        <p:txBody>
          <a:bodyPr/>
          <a:lstStyle/>
          <a:p>
            <a:r>
              <a:rPr lang="en-US" dirty="0"/>
              <a:t>Eph 6:12</a:t>
            </a:r>
          </a:p>
        </p:txBody>
      </p:sp>
      <p:sp>
        <p:nvSpPr>
          <p:cNvPr id="3" name="Content Placeholder 2">
            <a:extLst>
              <a:ext uri="{FF2B5EF4-FFF2-40B4-BE49-F238E27FC236}">
                <a16:creationId xmlns:a16="http://schemas.microsoft.com/office/drawing/2014/main" id="{1C4D0E0B-5EF1-4C84-B803-C6FF4A70CB5E}"/>
              </a:ext>
            </a:extLst>
          </p:cNvPr>
          <p:cNvSpPr>
            <a:spLocks noGrp="1"/>
          </p:cNvSpPr>
          <p:nvPr>
            <p:ph idx="1"/>
          </p:nvPr>
        </p:nvSpPr>
        <p:spPr>
          <a:xfrm>
            <a:off x="838200" y="1929384"/>
            <a:ext cx="10515600" cy="4629358"/>
          </a:xfrm>
        </p:spPr>
        <p:txBody>
          <a:bodyPr>
            <a:normAutofit fontScale="85000" lnSpcReduction="20000"/>
          </a:bodyPr>
          <a:lstStyle/>
          <a:p>
            <a:r>
              <a:rPr lang="en-US" dirty="0">
                <a:latin typeface="Bodoni MT Black" panose="02070A03080606020203" pitchFamily="18" charset="0"/>
                <a:hlinkClick r:id="rId2"/>
              </a:rPr>
              <a:t>Ver. 12</a:t>
            </a:r>
            <a:r>
              <a:rPr lang="en-US" dirty="0">
                <a:latin typeface="Bodoni MT Black" panose="02070A03080606020203" pitchFamily="18" charset="0"/>
              </a:rPr>
              <a:t>. </a:t>
            </a:r>
            <a:r>
              <a:rPr lang="en-US" b="1" dirty="0">
                <a:latin typeface="Bodoni MT Black" panose="02070A03080606020203" pitchFamily="18" charset="0"/>
              </a:rPr>
              <a:t>Because our wrestling,</a:t>
            </a:r>
            <a:r>
              <a:rPr lang="en-US" dirty="0">
                <a:latin typeface="Bodoni MT Black" panose="02070A03080606020203" pitchFamily="18" charset="0"/>
              </a:rPr>
              <a:t> the hand-and-limb encounter of our Christian life, </a:t>
            </a:r>
            <a:r>
              <a:rPr lang="en-US" b="1" dirty="0">
                <a:latin typeface="Bodoni MT Black" panose="02070A03080606020203" pitchFamily="18" charset="0"/>
              </a:rPr>
              <a:t>is not against flesh and blood</a:t>
            </a:r>
            <a:r>
              <a:rPr lang="en-US" dirty="0">
                <a:latin typeface="Bodoni MT Black" panose="02070A03080606020203" pitchFamily="18" charset="0"/>
              </a:rPr>
              <a:t>, that is, against merely human opponents; no, for even when we </a:t>
            </a:r>
            <a:r>
              <a:rPr lang="en-US" i="1" dirty="0">
                <a:latin typeface="Bodoni MT Black" panose="02070A03080606020203" pitchFamily="18" charset="0"/>
              </a:rPr>
              <a:t>have</a:t>
            </a:r>
            <a:r>
              <a:rPr lang="en-US" dirty="0">
                <a:latin typeface="Bodoni MT Black" panose="02070A03080606020203" pitchFamily="18" charset="0"/>
              </a:rPr>
              <a:t> to meet hostility or actual cruelty from men, there are deeper and darker powers behind them ; </a:t>
            </a:r>
            <a:r>
              <a:rPr lang="en-US" b="1" dirty="0">
                <a:latin typeface="Bodoni MT Black" panose="02070A03080606020203" pitchFamily="18" charset="0"/>
              </a:rPr>
              <a:t>but against the principalities, against the authorities, against the world-rulers of this darkness</a:t>
            </a:r>
            <a:r>
              <a:rPr lang="en-US" dirty="0">
                <a:latin typeface="Bodoni MT Black" panose="02070A03080606020203" pitchFamily="18" charset="0"/>
              </a:rPr>
              <a:t>, beings permitted a mysterious empire over the human "world" in its "darkness" of ignorance and sin ; </a:t>
            </a:r>
            <a:r>
              <a:rPr lang="en-US" b="1" dirty="0">
                <a:latin typeface="Bodoni MT Black" panose="02070A03080606020203" pitchFamily="18" charset="0"/>
              </a:rPr>
              <a:t>against the spiritual</a:t>
            </a:r>
            <a:r>
              <a:rPr lang="en-US" dirty="0">
                <a:latin typeface="Bodoni MT Black" panose="02070A03080606020203" pitchFamily="18" charset="0"/>
              </a:rPr>
              <a:t> hosts </a:t>
            </a:r>
            <a:r>
              <a:rPr lang="en-US" b="1" dirty="0">
                <a:latin typeface="Bodoni MT Black" panose="02070A03080606020203" pitchFamily="18" charset="0"/>
              </a:rPr>
              <a:t>of wickedness in the heavenly</a:t>
            </a:r>
            <a:r>
              <a:rPr lang="en-US" dirty="0">
                <a:latin typeface="Bodoni MT Black" panose="02070A03080606020203" pitchFamily="18" charset="0"/>
              </a:rPr>
              <a:t> places; the powers which carry on their dark campaign in the vast unseen, as it were the "birds of </a:t>
            </a:r>
            <a:r>
              <a:rPr lang="en-US" i="1" dirty="0">
                <a:latin typeface="Bodoni MT Black" panose="02070A03080606020203" pitchFamily="18" charset="0"/>
              </a:rPr>
              <a:t>the sky"</a:t>
            </a:r>
            <a:r>
              <a:rPr lang="en-US" dirty="0">
                <a:latin typeface="Bodoni MT Black" panose="02070A03080606020203" pitchFamily="18" charset="0"/>
              </a:rPr>
              <a:t> (</a:t>
            </a:r>
            <a:r>
              <a:rPr lang="en-US" dirty="0">
                <a:latin typeface="Bodoni MT Black" panose="02070A03080606020203" pitchFamily="18" charset="0"/>
                <a:hlinkClick r:id="rId3"/>
              </a:rPr>
              <a:t>Matt. 6:28</a:t>
            </a:r>
            <a:r>
              <a:rPr lang="en-US" dirty="0">
                <a:latin typeface="Bodoni MT Black" panose="02070A03080606020203" pitchFamily="18" charset="0"/>
              </a:rPr>
              <a:t>), hovering over the landscape of humanity.</a:t>
            </a:r>
            <a:r>
              <a:rPr lang="en-US" baseline="30000" dirty="0">
                <a:latin typeface="Bodoni MT Black" panose="02070A03080606020203" pitchFamily="18" charset="0"/>
              </a:rPr>
              <a:t>[11</a:t>
            </a:r>
            <a:br>
              <a:rPr lang="en-US" dirty="0">
                <a:latin typeface="Bodoni MT Black" panose="02070A03080606020203" pitchFamily="18" charset="0"/>
              </a:rPr>
            </a:br>
            <a:r>
              <a:rPr lang="en-US" dirty="0">
                <a:latin typeface="Bodoni MT Black" panose="02070A03080606020203" pitchFamily="18" charset="0"/>
              </a:rPr>
              <a:t>                                             </a:t>
            </a:r>
            <a:r>
              <a:rPr lang="en-US" sz="1300" i="1" dirty="0">
                <a:latin typeface="Bodoni MT Black" panose="02070A03080606020203" pitchFamily="18" charset="0"/>
              </a:rPr>
              <a:t>Ephesian Studies: Expository Readings on the Epistle of Saint Paul to the Ephesians.</a:t>
            </a:r>
          </a:p>
        </p:txBody>
      </p:sp>
    </p:spTree>
    <p:extLst>
      <p:ext uri="{BB962C8B-B14F-4D97-AF65-F5344CB8AC3E}">
        <p14:creationId xmlns:p14="http://schemas.microsoft.com/office/powerpoint/2010/main" val="2849244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A5F32-8FEB-4457-BECA-6FEA22AE6026}"/>
              </a:ext>
            </a:extLst>
          </p:cNvPr>
          <p:cNvSpPr>
            <a:spLocks noGrp="1"/>
          </p:cNvSpPr>
          <p:nvPr>
            <p:ph type="title"/>
          </p:nvPr>
        </p:nvSpPr>
        <p:spPr/>
        <p:txBody>
          <a:bodyPr/>
          <a:lstStyle/>
          <a:p>
            <a:r>
              <a:rPr lang="en-US" dirty="0"/>
              <a:t>Plagues, Diseases, Viruses etc.</a:t>
            </a:r>
          </a:p>
        </p:txBody>
      </p:sp>
      <p:sp>
        <p:nvSpPr>
          <p:cNvPr id="3" name="Content Placeholder 2">
            <a:extLst>
              <a:ext uri="{FF2B5EF4-FFF2-40B4-BE49-F238E27FC236}">
                <a16:creationId xmlns:a16="http://schemas.microsoft.com/office/drawing/2014/main" id="{DCB993B0-04A6-440A-AFA0-7F4B58C6DBEF}"/>
              </a:ext>
            </a:extLst>
          </p:cNvPr>
          <p:cNvSpPr>
            <a:spLocks noGrp="1"/>
          </p:cNvSpPr>
          <p:nvPr>
            <p:ph idx="1"/>
          </p:nvPr>
        </p:nvSpPr>
        <p:spPr>
          <a:xfrm>
            <a:off x="838200" y="1929383"/>
            <a:ext cx="10515600" cy="4563491"/>
          </a:xfrm>
        </p:spPr>
        <p:txBody>
          <a:bodyPr>
            <a:normAutofit fontScale="70000" lnSpcReduction="20000"/>
          </a:bodyPr>
          <a:lstStyle/>
          <a:p>
            <a:r>
              <a:rPr lang="en-US" b="1" dirty="0">
                <a:latin typeface="Bodoni MT Black" panose="02070A03080606020203" pitchFamily="18" charset="0"/>
              </a:rPr>
              <a:t>The curses described (</a:t>
            </a:r>
            <a:r>
              <a:rPr lang="en-US" b="1" dirty="0">
                <a:latin typeface="Bodoni MT Black" panose="02070A03080606020203" pitchFamily="18" charset="0"/>
                <a:hlinkClick r:id="rId2"/>
              </a:rPr>
              <a:t>Deut. 28:15-68</a:t>
            </a:r>
            <a:r>
              <a:rPr lang="en-US" b="1" dirty="0">
                <a:latin typeface="Bodoni MT Black" panose="02070A03080606020203" pitchFamily="18" charset="0"/>
              </a:rPr>
              <a:t>)</a:t>
            </a:r>
          </a:p>
          <a:p>
            <a:r>
              <a:rPr lang="en-US" dirty="0">
                <a:latin typeface="Bodoni MT Black" panose="02070A03080606020203" pitchFamily="18" charset="0"/>
              </a:rPr>
              <a:t>This section is predictive; it describes the judgments God promised to send on the nation if the people refused to obey His law. The judgments are given in greater detail than are the blessings and are just the opposite of the blessings. (Compare </a:t>
            </a:r>
            <a:r>
              <a:rPr lang="en-US" dirty="0">
                <a:latin typeface="Bodoni MT Black" panose="02070A03080606020203" pitchFamily="18" charset="0"/>
                <a:hlinkClick r:id="rId3"/>
              </a:rPr>
              <a:t>vv. 1-14</a:t>
            </a:r>
            <a:r>
              <a:rPr lang="en-US" dirty="0">
                <a:latin typeface="Bodoni MT Black" panose="02070A03080606020203" pitchFamily="18" charset="0"/>
              </a:rPr>
              <a:t> with </a:t>
            </a:r>
            <a:r>
              <a:rPr lang="en-US" dirty="0">
                <a:latin typeface="Bodoni MT Black" panose="02070A03080606020203" pitchFamily="18" charset="0"/>
                <a:hlinkClick r:id="rId4"/>
              </a:rPr>
              <a:t>vv. 15-64</a:t>
            </a:r>
            <a:r>
              <a:rPr lang="en-US" dirty="0">
                <a:latin typeface="Bodoni MT Black" panose="02070A03080606020203" pitchFamily="18" charset="0"/>
              </a:rPr>
              <a:t>.) God wanted His people to know that when these calamities struck, they would recognize the hand of the Lord and not think it was a series of coincidences.</a:t>
            </a:r>
          </a:p>
          <a:p>
            <a:r>
              <a:rPr lang="en-US" dirty="0">
                <a:latin typeface="Bodoni MT Black" panose="02070A03080606020203" pitchFamily="18" charset="0"/>
              </a:rPr>
              <a:t>Just as God promised to bless them in every area of life if they obeyed His covenant, so He warned that He would curse them in every area of life—their bodies, families, fields, flocks, and herds—if they disobeyed. They would be sick in body and mind, deprived of the necessities of life, defeated in battle, and scattered throughout the world. The word "destroyed" is repeated ominously (</a:t>
            </a:r>
            <a:r>
              <a:rPr lang="en-US" dirty="0">
                <a:latin typeface="Bodoni MT Black" panose="02070A03080606020203" pitchFamily="18" charset="0"/>
                <a:hlinkClick r:id="rId5"/>
              </a:rPr>
              <a:t>vv. 20</a:t>
            </a:r>
            <a:r>
              <a:rPr lang="en-US" dirty="0">
                <a:latin typeface="Bodoni MT Black" panose="02070A03080606020203" pitchFamily="18" charset="0"/>
              </a:rPr>
              <a:t>, </a:t>
            </a:r>
            <a:r>
              <a:rPr lang="en-US" dirty="0">
                <a:latin typeface="Bodoni MT Black" panose="02070A03080606020203" pitchFamily="18" charset="0"/>
                <a:hlinkClick r:id="rId6"/>
              </a:rPr>
              <a:t>24</a:t>
            </a:r>
            <a:r>
              <a:rPr lang="en-US" dirty="0">
                <a:latin typeface="Bodoni MT Black" panose="02070A03080606020203" pitchFamily="18" charset="0"/>
              </a:rPr>
              <a:t>, </a:t>
            </a:r>
            <a:r>
              <a:rPr lang="en-US" dirty="0">
                <a:latin typeface="Bodoni MT Black" panose="02070A03080606020203" pitchFamily="18" charset="0"/>
                <a:hlinkClick r:id="rId7"/>
              </a:rPr>
              <a:t>45</a:t>
            </a:r>
            <a:r>
              <a:rPr lang="en-US" dirty="0">
                <a:latin typeface="Bodoni MT Black" panose="02070A03080606020203" pitchFamily="18" charset="0"/>
              </a:rPr>
              <a:t>, </a:t>
            </a:r>
            <a:r>
              <a:rPr lang="en-US" dirty="0">
                <a:latin typeface="Bodoni MT Black" panose="02070A03080606020203" pitchFamily="18" charset="0"/>
                <a:hlinkClick r:id="rId8"/>
              </a:rPr>
              <a:t>48</a:t>
            </a:r>
            <a:r>
              <a:rPr lang="en-US" dirty="0">
                <a:latin typeface="Bodoni MT Black" panose="02070A03080606020203" pitchFamily="18" charset="0"/>
              </a:rPr>
              <a:t>, </a:t>
            </a:r>
            <a:r>
              <a:rPr lang="en-US" dirty="0">
                <a:latin typeface="Bodoni MT Black" panose="02070A03080606020203" pitchFamily="18" charset="0"/>
                <a:hlinkClick r:id="rId9"/>
              </a:rPr>
              <a:t>51</a:t>
            </a:r>
            <a:r>
              <a:rPr lang="en-US" dirty="0">
                <a:latin typeface="Bodoni MT Black" panose="02070A03080606020203" pitchFamily="18" charset="0"/>
              </a:rPr>
              <a:t>, </a:t>
            </a:r>
            <a:r>
              <a:rPr lang="en-US" dirty="0">
                <a:latin typeface="Bodoni MT Black" panose="02070A03080606020203" pitchFamily="18" charset="0"/>
                <a:hlinkClick r:id="rId10"/>
              </a:rPr>
              <a:t>61</a:t>
            </a:r>
            <a:r>
              <a:rPr lang="en-US" dirty="0">
                <a:latin typeface="Bodoni MT Black" panose="02070A03080606020203" pitchFamily="18" charset="0"/>
              </a:rPr>
              <a:t>, </a:t>
            </a:r>
            <a:r>
              <a:rPr lang="en-US" dirty="0">
                <a:latin typeface="Bodoni MT Black" panose="02070A03080606020203" pitchFamily="18" charset="0"/>
                <a:hlinkClick r:id="rId11"/>
              </a:rPr>
              <a:t>63</a:t>
            </a:r>
            <a:r>
              <a:rPr lang="en-US" dirty="0">
                <a:latin typeface="Bodoni MT Black" panose="02070A03080606020203" pitchFamily="18" charset="0"/>
              </a:rPr>
              <a:t>) as are the words "smite" and "smitten" (</a:t>
            </a:r>
            <a:r>
              <a:rPr lang="en-US" dirty="0">
                <a:latin typeface="Bodoni MT Black" panose="02070A03080606020203" pitchFamily="18" charset="0"/>
                <a:hlinkClick r:id="rId12"/>
              </a:rPr>
              <a:t>vv. 22</a:t>
            </a:r>
            <a:r>
              <a:rPr lang="en-US" dirty="0">
                <a:latin typeface="Bodoni MT Black" panose="02070A03080606020203" pitchFamily="18" charset="0"/>
              </a:rPr>
              <a:t>, </a:t>
            </a:r>
            <a:r>
              <a:rPr lang="en-US" dirty="0">
                <a:latin typeface="Bodoni MT Black" panose="02070A03080606020203" pitchFamily="18" charset="0"/>
                <a:hlinkClick r:id="rId13"/>
              </a:rPr>
              <a:t>25</a:t>
            </a:r>
            <a:r>
              <a:rPr lang="en-US" dirty="0">
                <a:latin typeface="Bodoni MT Black" panose="02070A03080606020203" pitchFamily="18" charset="0"/>
              </a:rPr>
              <a:t>, </a:t>
            </a:r>
            <a:r>
              <a:rPr lang="en-US" dirty="0">
                <a:latin typeface="Bodoni MT Black" panose="02070A03080606020203" pitchFamily="18" charset="0"/>
                <a:hlinkClick r:id="rId14"/>
              </a:rPr>
              <a:t>27-28</a:t>
            </a:r>
            <a:r>
              <a:rPr lang="en-US" dirty="0">
                <a:latin typeface="Bodoni MT Black" panose="02070A03080606020203" pitchFamily="18" charset="0"/>
              </a:rPr>
              <a:t>, </a:t>
            </a:r>
            <a:r>
              <a:rPr lang="en-US" dirty="0">
                <a:latin typeface="Bodoni MT Black" panose="02070A03080606020203" pitchFamily="18" charset="0"/>
                <a:hlinkClick r:id="rId15"/>
              </a:rPr>
              <a:t>35</a:t>
            </a:r>
            <a:r>
              <a:rPr lang="en-US" dirty="0">
                <a:latin typeface="Bodoni MT Black" panose="02070A03080606020203" pitchFamily="18" charset="0"/>
              </a:rPr>
              <a:t>). </a:t>
            </a:r>
          </a:p>
          <a:p>
            <a:endParaRPr lang="en-US" dirty="0"/>
          </a:p>
          <a:p>
            <a:endParaRPr lang="en-US" dirty="0"/>
          </a:p>
          <a:p>
            <a:endParaRPr lang="en-US" dirty="0"/>
          </a:p>
        </p:txBody>
      </p:sp>
    </p:spTree>
    <p:extLst>
      <p:ext uri="{BB962C8B-B14F-4D97-AF65-F5344CB8AC3E}">
        <p14:creationId xmlns:p14="http://schemas.microsoft.com/office/powerpoint/2010/main" val="860581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7B960-2B97-4C14-BD0F-2065D81D7F5D}"/>
              </a:ext>
            </a:extLst>
          </p:cNvPr>
          <p:cNvSpPr>
            <a:spLocks noGrp="1"/>
          </p:cNvSpPr>
          <p:nvPr>
            <p:ph type="title"/>
          </p:nvPr>
        </p:nvSpPr>
        <p:spPr/>
        <p:txBody>
          <a:bodyPr/>
          <a:lstStyle/>
          <a:p>
            <a:r>
              <a:rPr lang="en-US" b="1" dirty="0">
                <a:latin typeface="Bodoni MT Black" panose="02070A03080606020203" pitchFamily="18" charset="0"/>
              </a:rPr>
              <a:t>The curses described</a:t>
            </a:r>
            <a:endParaRPr lang="en-US" dirty="0"/>
          </a:p>
        </p:txBody>
      </p:sp>
      <p:sp>
        <p:nvSpPr>
          <p:cNvPr id="3" name="Content Placeholder 2">
            <a:extLst>
              <a:ext uri="{FF2B5EF4-FFF2-40B4-BE49-F238E27FC236}">
                <a16:creationId xmlns:a16="http://schemas.microsoft.com/office/drawing/2014/main" id="{0304BDDD-FF68-4194-B333-BA464E400E00}"/>
              </a:ext>
            </a:extLst>
          </p:cNvPr>
          <p:cNvSpPr>
            <a:spLocks noGrp="1"/>
          </p:cNvSpPr>
          <p:nvPr>
            <p:ph idx="1"/>
          </p:nvPr>
        </p:nvSpPr>
        <p:spPr/>
        <p:txBody>
          <a:bodyPr>
            <a:normAutofit fontScale="92500" lnSpcReduction="10000"/>
          </a:bodyPr>
          <a:lstStyle/>
          <a:p>
            <a:r>
              <a:rPr lang="en-US" dirty="0">
                <a:latin typeface="Bodoni MT Black" panose="02070A03080606020203" pitchFamily="18" charset="0"/>
              </a:rPr>
              <a:t>The Jews would be consumed by disease and famine and defeated in war, with their dead bodies left unburied to become food for birds and animals. (For a body to be left unburied was a terrible disgrace for a Jew.) They would experience the diseases and plagues they saw in Egypt; they would see their wives ravished and their children slain before their eyes. Finally, they would go into captivity and serve their enemies. Then they would learn that serving God wasn't so difficult after all, but then it would be too late.</a:t>
            </a:r>
          </a:p>
          <a:p>
            <a:r>
              <a:rPr lang="en-US" dirty="0">
                <a:latin typeface="Bodoni MT Black" panose="02070A03080606020203" pitchFamily="18" charset="0"/>
              </a:rPr>
              <a:t>Here is a summary of the judgments listed in these verses:</a:t>
            </a:r>
          </a:p>
          <a:p>
            <a:endParaRPr lang="en-US" dirty="0"/>
          </a:p>
        </p:txBody>
      </p:sp>
    </p:spTree>
    <p:extLst>
      <p:ext uri="{BB962C8B-B14F-4D97-AF65-F5344CB8AC3E}">
        <p14:creationId xmlns:p14="http://schemas.microsoft.com/office/powerpoint/2010/main" val="587645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C8866-7437-4D41-8AFD-3F52DCB742EE}"/>
              </a:ext>
            </a:extLst>
          </p:cNvPr>
          <p:cNvSpPr>
            <a:spLocks noGrp="1"/>
          </p:cNvSpPr>
          <p:nvPr>
            <p:ph type="title"/>
          </p:nvPr>
        </p:nvSpPr>
        <p:spPr/>
        <p:txBody>
          <a:bodyPr/>
          <a:lstStyle/>
          <a:p>
            <a:r>
              <a:rPr lang="en-US" b="1" dirty="0">
                <a:latin typeface="Bodoni MT Black" panose="02070A03080606020203" pitchFamily="18" charset="0"/>
              </a:rPr>
              <a:t>The curses described</a:t>
            </a:r>
            <a:endParaRPr lang="en-US" dirty="0"/>
          </a:p>
        </p:txBody>
      </p:sp>
      <p:sp>
        <p:nvSpPr>
          <p:cNvPr id="3" name="Content Placeholder 2">
            <a:extLst>
              <a:ext uri="{FF2B5EF4-FFF2-40B4-BE49-F238E27FC236}">
                <a16:creationId xmlns:a16="http://schemas.microsoft.com/office/drawing/2014/main" id="{F0BE7B15-1173-4187-AD51-493DBA9F24B8}"/>
              </a:ext>
            </a:extLst>
          </p:cNvPr>
          <p:cNvSpPr>
            <a:spLocks noGrp="1"/>
          </p:cNvSpPr>
          <p:nvPr>
            <p:ph idx="1"/>
          </p:nvPr>
        </p:nvSpPr>
        <p:spPr/>
        <p:txBody>
          <a:bodyPr>
            <a:normAutofit fontScale="92500"/>
          </a:bodyPr>
          <a:lstStyle/>
          <a:p>
            <a:r>
              <a:rPr lang="en-US" dirty="0">
                <a:latin typeface="Bodoni MT Black" panose="02070A03080606020203" pitchFamily="18" charset="0"/>
              </a:rPr>
              <a:t>children cursed (</a:t>
            </a:r>
            <a:r>
              <a:rPr lang="en-US" dirty="0">
                <a:latin typeface="Bodoni MT Black" panose="02070A03080606020203" pitchFamily="18" charset="0"/>
                <a:hlinkClick r:id="rId2"/>
              </a:rPr>
              <a:t>v. 18</a:t>
            </a:r>
            <a:r>
              <a:rPr lang="en-US" dirty="0">
                <a:latin typeface="Bodoni MT Black" panose="02070A03080606020203" pitchFamily="18" charset="0"/>
              </a:rPr>
              <a:t>); low birth rate (</a:t>
            </a:r>
            <a:r>
              <a:rPr lang="en-US" dirty="0">
                <a:latin typeface="Bodoni MT Black" panose="02070A03080606020203" pitchFamily="18" charset="0"/>
                <a:hlinkClick r:id="rId3"/>
              </a:rPr>
              <a:t>vv. 62-63</a:t>
            </a:r>
            <a:r>
              <a:rPr lang="en-US" dirty="0">
                <a:latin typeface="Bodoni MT Black" panose="02070A03080606020203" pitchFamily="18" charset="0"/>
              </a:rPr>
              <a:t>) … crops ruined and animals killed (</a:t>
            </a:r>
            <a:r>
              <a:rPr lang="en-US" dirty="0">
                <a:latin typeface="Bodoni MT Black" panose="02070A03080606020203" pitchFamily="18" charset="0"/>
                <a:hlinkClick r:id="rId2"/>
              </a:rPr>
              <a:t>vv. 18</a:t>
            </a:r>
            <a:r>
              <a:rPr lang="en-US" dirty="0">
                <a:latin typeface="Bodoni MT Black" panose="02070A03080606020203" pitchFamily="18" charset="0"/>
              </a:rPr>
              <a:t>, </a:t>
            </a:r>
            <a:r>
              <a:rPr lang="en-US" dirty="0">
                <a:latin typeface="Bodoni MT Black" panose="02070A03080606020203" pitchFamily="18" charset="0"/>
                <a:hlinkClick r:id="rId4"/>
              </a:rPr>
              <a:t>22</a:t>
            </a:r>
            <a:r>
              <a:rPr lang="en-US" dirty="0">
                <a:latin typeface="Bodoni MT Black" panose="02070A03080606020203" pitchFamily="18" charset="0"/>
              </a:rPr>
              <a:t>, </a:t>
            </a:r>
            <a:r>
              <a:rPr lang="en-US" dirty="0">
                <a:latin typeface="Bodoni MT Black" panose="02070A03080606020203" pitchFamily="18" charset="0"/>
                <a:hlinkClick r:id="rId5"/>
              </a:rPr>
              <a:t>31-32</a:t>
            </a:r>
            <a:r>
              <a:rPr lang="en-US" dirty="0">
                <a:latin typeface="Bodoni MT Black" panose="02070A03080606020203" pitchFamily="18" charset="0"/>
              </a:rPr>
              <a:t>, </a:t>
            </a:r>
            <a:r>
              <a:rPr lang="en-US" dirty="0">
                <a:latin typeface="Bodoni MT Black" panose="02070A03080606020203" pitchFamily="18" charset="0"/>
                <a:hlinkClick r:id="rId6"/>
              </a:rPr>
              <a:t>38-40</a:t>
            </a:r>
            <a:r>
              <a:rPr lang="en-US" dirty="0">
                <a:latin typeface="Bodoni MT Black" panose="02070A03080606020203" pitchFamily="18" charset="0"/>
              </a:rPr>
              <a:t>, </a:t>
            </a:r>
            <a:r>
              <a:rPr lang="en-US" dirty="0">
                <a:latin typeface="Bodoni MT Black" panose="02070A03080606020203" pitchFamily="18" charset="0"/>
                <a:hlinkClick r:id="rId7"/>
              </a:rPr>
              <a:t>42</a:t>
            </a:r>
            <a:r>
              <a:rPr lang="en-US" dirty="0">
                <a:latin typeface="Bodoni MT Black" panose="02070A03080606020203" pitchFamily="18" charset="0"/>
              </a:rPr>
              <a:t>, </a:t>
            </a:r>
            <a:r>
              <a:rPr lang="en-US" dirty="0">
                <a:latin typeface="Bodoni MT Black" panose="02070A03080606020203" pitchFamily="18" charset="0"/>
                <a:hlinkClick r:id="rId8"/>
              </a:rPr>
              <a:t>51</a:t>
            </a:r>
            <a:r>
              <a:rPr lang="en-US" dirty="0">
                <a:latin typeface="Bodoni MT Black" panose="02070A03080606020203" pitchFamily="18" charset="0"/>
              </a:rPr>
              <a:t>)</a:t>
            </a:r>
          </a:p>
          <a:p>
            <a:r>
              <a:rPr lang="en-US" dirty="0">
                <a:latin typeface="Bodoni MT Black" panose="02070A03080606020203" pitchFamily="18" charset="0"/>
              </a:rPr>
              <a:t>confusion of mind, madness, and fear (</a:t>
            </a:r>
            <a:r>
              <a:rPr lang="en-US" dirty="0">
                <a:latin typeface="Bodoni MT Black" panose="02070A03080606020203" pitchFamily="18" charset="0"/>
                <a:hlinkClick r:id="rId9"/>
              </a:rPr>
              <a:t>vv. 20</a:t>
            </a:r>
            <a:r>
              <a:rPr lang="en-US" dirty="0">
                <a:latin typeface="Bodoni MT Black" panose="02070A03080606020203" pitchFamily="18" charset="0"/>
              </a:rPr>
              <a:t>, </a:t>
            </a:r>
            <a:r>
              <a:rPr lang="en-US" dirty="0">
                <a:latin typeface="Bodoni MT Black" panose="02070A03080606020203" pitchFamily="18" charset="0"/>
                <a:hlinkClick r:id="rId10"/>
              </a:rPr>
              <a:t>28-29</a:t>
            </a:r>
            <a:r>
              <a:rPr lang="en-US" dirty="0">
                <a:latin typeface="Bodoni MT Black" panose="02070A03080606020203" pitchFamily="18" charset="0"/>
              </a:rPr>
              <a:t>, </a:t>
            </a:r>
            <a:r>
              <a:rPr lang="en-US" dirty="0">
                <a:latin typeface="Bodoni MT Black" panose="02070A03080606020203" pitchFamily="18" charset="0"/>
                <a:hlinkClick r:id="rId11"/>
              </a:rPr>
              <a:t>34</a:t>
            </a:r>
            <a:r>
              <a:rPr lang="en-US" dirty="0">
                <a:latin typeface="Bodoni MT Black" panose="02070A03080606020203" pitchFamily="18" charset="0"/>
              </a:rPr>
              <a:t>, </a:t>
            </a:r>
            <a:r>
              <a:rPr lang="en-US" dirty="0">
                <a:latin typeface="Bodoni MT Black" panose="02070A03080606020203" pitchFamily="18" charset="0"/>
                <a:hlinkClick r:id="rId12"/>
              </a:rPr>
              <a:t>65-68</a:t>
            </a:r>
            <a:r>
              <a:rPr lang="en-US" dirty="0">
                <a:latin typeface="Bodoni MT Black" panose="02070A03080606020203" pitchFamily="18" charset="0"/>
              </a:rPr>
              <a:t>) … sickness (</a:t>
            </a:r>
            <a:r>
              <a:rPr lang="en-US" dirty="0">
                <a:latin typeface="Bodoni MT Black" panose="02070A03080606020203" pitchFamily="18" charset="0"/>
                <a:hlinkClick r:id="rId13"/>
              </a:rPr>
              <a:t>vv. 21-22</a:t>
            </a:r>
            <a:r>
              <a:rPr lang="en-US" dirty="0">
                <a:latin typeface="Bodoni MT Black" panose="02070A03080606020203" pitchFamily="18" charset="0"/>
              </a:rPr>
              <a:t>, </a:t>
            </a:r>
            <a:r>
              <a:rPr lang="en-US" dirty="0">
                <a:latin typeface="Bodoni MT Black" panose="02070A03080606020203" pitchFamily="18" charset="0"/>
                <a:hlinkClick r:id="rId14"/>
              </a:rPr>
              <a:t>27-28</a:t>
            </a:r>
            <a:r>
              <a:rPr lang="en-US" dirty="0">
                <a:latin typeface="Bodoni MT Black" panose="02070A03080606020203" pitchFamily="18" charset="0"/>
              </a:rPr>
              <a:t>, </a:t>
            </a:r>
            <a:r>
              <a:rPr lang="en-US" dirty="0">
                <a:latin typeface="Bodoni MT Black" panose="02070A03080606020203" pitchFamily="18" charset="0"/>
                <a:hlinkClick r:id="rId15"/>
              </a:rPr>
              <a:t>35</a:t>
            </a:r>
            <a:r>
              <a:rPr lang="en-US" dirty="0">
                <a:latin typeface="Bodoni MT Black" panose="02070A03080606020203" pitchFamily="18" charset="0"/>
              </a:rPr>
              <a:t>, </a:t>
            </a:r>
            <a:r>
              <a:rPr lang="en-US" dirty="0">
                <a:latin typeface="Bodoni MT Black" panose="02070A03080606020203" pitchFamily="18" charset="0"/>
                <a:hlinkClick r:id="rId16"/>
              </a:rPr>
              <a:t>59-61</a:t>
            </a:r>
            <a:r>
              <a:rPr lang="en-US" dirty="0">
                <a:latin typeface="Bodoni MT Black" panose="02070A03080606020203" pitchFamily="18" charset="0"/>
              </a:rPr>
              <a:t>)</a:t>
            </a:r>
          </a:p>
          <a:p>
            <a:r>
              <a:rPr lang="en-US" dirty="0">
                <a:latin typeface="Bodoni MT Black" panose="02070A03080606020203" pitchFamily="18" charset="0"/>
              </a:rPr>
              <a:t>drought, hunger, and thirst (</a:t>
            </a:r>
            <a:r>
              <a:rPr lang="en-US" dirty="0">
                <a:latin typeface="Bodoni MT Black" panose="02070A03080606020203" pitchFamily="18" charset="0"/>
                <a:hlinkClick r:id="rId17"/>
              </a:rPr>
              <a:t>vv. 22-24</a:t>
            </a:r>
            <a:r>
              <a:rPr lang="en-US" dirty="0">
                <a:latin typeface="Bodoni MT Black" panose="02070A03080606020203" pitchFamily="18" charset="0"/>
              </a:rPr>
              <a:t>, </a:t>
            </a:r>
            <a:r>
              <a:rPr lang="en-US" dirty="0">
                <a:latin typeface="Bodoni MT Black" panose="02070A03080606020203" pitchFamily="18" charset="0"/>
                <a:hlinkClick r:id="rId18"/>
              </a:rPr>
              <a:t>48</a:t>
            </a:r>
            <a:r>
              <a:rPr lang="en-US" dirty="0">
                <a:latin typeface="Bodoni MT Black" panose="02070A03080606020203" pitchFamily="18" charset="0"/>
              </a:rPr>
              <a:t>) … defeat in war (</a:t>
            </a:r>
            <a:r>
              <a:rPr lang="en-US" dirty="0">
                <a:latin typeface="Bodoni MT Black" panose="02070A03080606020203" pitchFamily="18" charset="0"/>
                <a:hlinkClick r:id="rId19"/>
              </a:rPr>
              <a:t>vv. 25</a:t>
            </a:r>
            <a:r>
              <a:rPr lang="en-US" dirty="0">
                <a:latin typeface="Bodoni MT Black" panose="02070A03080606020203" pitchFamily="18" charset="0"/>
              </a:rPr>
              <a:t>, </a:t>
            </a:r>
            <a:r>
              <a:rPr lang="en-US" dirty="0">
                <a:latin typeface="Bodoni MT Black" panose="02070A03080606020203" pitchFamily="18" charset="0"/>
                <a:hlinkClick r:id="rId20"/>
              </a:rPr>
              <a:t>49-50</a:t>
            </a:r>
            <a:r>
              <a:rPr lang="en-US" dirty="0">
                <a:latin typeface="Bodoni MT Black" panose="02070A03080606020203" pitchFamily="18" charset="0"/>
              </a:rPr>
              <a:t>, </a:t>
            </a:r>
            <a:r>
              <a:rPr lang="en-US" dirty="0">
                <a:latin typeface="Bodoni MT Black" panose="02070A03080606020203" pitchFamily="18" charset="0"/>
                <a:hlinkClick r:id="rId21"/>
              </a:rPr>
              <a:t>52</a:t>
            </a:r>
            <a:r>
              <a:rPr lang="en-US" dirty="0">
                <a:latin typeface="Bodoni MT Black" panose="02070A03080606020203" pitchFamily="18" charset="0"/>
              </a:rPr>
              <a:t>)</a:t>
            </a:r>
          </a:p>
          <a:p>
            <a:r>
              <a:rPr lang="en-US" dirty="0">
                <a:latin typeface="Bodoni MT Black" panose="02070A03080606020203" pitchFamily="18" charset="0"/>
              </a:rPr>
              <a:t>wives ravished (</a:t>
            </a:r>
            <a:r>
              <a:rPr lang="en-US" dirty="0">
                <a:latin typeface="Bodoni MT Black" panose="02070A03080606020203" pitchFamily="18" charset="0"/>
                <a:hlinkClick r:id="rId22"/>
              </a:rPr>
              <a:t>v. 30</a:t>
            </a:r>
            <a:r>
              <a:rPr lang="en-US" dirty="0">
                <a:latin typeface="Bodoni MT Black" panose="02070A03080606020203" pitchFamily="18" charset="0"/>
              </a:rPr>
              <a:t>) … oppression and slavery (</a:t>
            </a:r>
            <a:r>
              <a:rPr lang="en-US" dirty="0">
                <a:latin typeface="Bodoni MT Black" panose="02070A03080606020203" pitchFamily="18" charset="0"/>
                <a:hlinkClick r:id="rId23"/>
              </a:rPr>
              <a:t>vv. 29</a:t>
            </a:r>
            <a:r>
              <a:rPr lang="en-US" dirty="0">
                <a:latin typeface="Bodoni MT Black" panose="02070A03080606020203" pitchFamily="18" charset="0"/>
              </a:rPr>
              <a:t>, </a:t>
            </a:r>
            <a:r>
              <a:rPr lang="en-US" dirty="0">
                <a:latin typeface="Bodoni MT Black" panose="02070A03080606020203" pitchFamily="18" charset="0"/>
                <a:hlinkClick r:id="rId24"/>
              </a:rPr>
              <a:t>33</a:t>
            </a:r>
            <a:r>
              <a:rPr lang="en-US" dirty="0">
                <a:latin typeface="Bodoni MT Black" panose="02070A03080606020203" pitchFamily="18" charset="0"/>
              </a:rPr>
              <a:t>, </a:t>
            </a:r>
            <a:r>
              <a:rPr lang="en-US" dirty="0">
                <a:latin typeface="Bodoni MT Black" panose="02070A03080606020203" pitchFamily="18" charset="0"/>
                <a:hlinkClick r:id="rId18"/>
              </a:rPr>
              <a:t>48</a:t>
            </a:r>
            <a:r>
              <a:rPr lang="en-US" dirty="0">
                <a:latin typeface="Bodoni MT Black" panose="02070A03080606020203" pitchFamily="18" charset="0"/>
              </a:rPr>
              <a:t>, </a:t>
            </a:r>
            <a:r>
              <a:rPr lang="en-US" dirty="0">
                <a:latin typeface="Bodoni MT Black" panose="02070A03080606020203" pitchFamily="18" charset="0"/>
                <a:hlinkClick r:id="rId25"/>
              </a:rPr>
              <a:t>68</a:t>
            </a:r>
            <a:r>
              <a:rPr lang="en-US" dirty="0">
                <a:latin typeface="Bodoni MT Black" panose="02070A03080606020203" pitchFamily="18" charset="0"/>
              </a:rPr>
              <a:t>)</a:t>
            </a:r>
          </a:p>
          <a:p>
            <a:endParaRPr lang="en-US" dirty="0"/>
          </a:p>
        </p:txBody>
      </p:sp>
    </p:spTree>
    <p:extLst>
      <p:ext uri="{BB962C8B-B14F-4D97-AF65-F5344CB8AC3E}">
        <p14:creationId xmlns:p14="http://schemas.microsoft.com/office/powerpoint/2010/main" val="1757858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DABAF-865A-4266-B620-3125E58E0FD8}"/>
              </a:ext>
            </a:extLst>
          </p:cNvPr>
          <p:cNvSpPr>
            <a:spLocks noGrp="1"/>
          </p:cNvSpPr>
          <p:nvPr>
            <p:ph type="title"/>
          </p:nvPr>
        </p:nvSpPr>
        <p:spPr/>
        <p:txBody>
          <a:bodyPr/>
          <a:lstStyle/>
          <a:p>
            <a:r>
              <a:rPr lang="en-US" b="1" dirty="0">
                <a:latin typeface="Bodoni MT Black" panose="02070A03080606020203" pitchFamily="18" charset="0"/>
              </a:rPr>
              <a:t>The curses described</a:t>
            </a:r>
            <a:endParaRPr lang="en-US" dirty="0"/>
          </a:p>
        </p:txBody>
      </p:sp>
      <p:sp>
        <p:nvSpPr>
          <p:cNvPr id="3" name="Content Placeholder 2">
            <a:extLst>
              <a:ext uri="{FF2B5EF4-FFF2-40B4-BE49-F238E27FC236}">
                <a16:creationId xmlns:a16="http://schemas.microsoft.com/office/drawing/2014/main" id="{A396C5B6-A804-43D6-9A2C-39B991BA2EC2}"/>
              </a:ext>
            </a:extLst>
          </p:cNvPr>
          <p:cNvSpPr>
            <a:spLocks noGrp="1"/>
          </p:cNvSpPr>
          <p:nvPr>
            <p:ph idx="1"/>
          </p:nvPr>
        </p:nvSpPr>
        <p:spPr/>
        <p:txBody>
          <a:bodyPr>
            <a:normAutofit fontScale="92500" lnSpcReduction="10000"/>
          </a:bodyPr>
          <a:lstStyle/>
          <a:p>
            <a:r>
              <a:rPr lang="en-US" dirty="0">
                <a:latin typeface="Bodoni MT Black" panose="02070A03080606020203" pitchFamily="18" charset="0"/>
              </a:rPr>
              <a:t>cannibalism (</a:t>
            </a:r>
            <a:r>
              <a:rPr lang="en-US" dirty="0">
                <a:latin typeface="Bodoni MT Black" panose="02070A03080606020203" pitchFamily="18" charset="0"/>
                <a:hlinkClick r:id="rId2"/>
              </a:rPr>
              <a:t>vv. 53-57</a:t>
            </a:r>
            <a:r>
              <a:rPr lang="en-US" dirty="0">
                <a:latin typeface="Bodoni MT Black" panose="02070A03080606020203" pitchFamily="18" charset="0"/>
              </a:rPr>
              <a:t>) … captivity (</a:t>
            </a:r>
            <a:r>
              <a:rPr lang="en-US" dirty="0">
                <a:latin typeface="Bodoni MT Black" panose="02070A03080606020203" pitchFamily="18" charset="0"/>
                <a:hlinkClick r:id="rId3"/>
              </a:rPr>
              <a:t>vv. 36</a:t>
            </a:r>
            <a:r>
              <a:rPr lang="en-US" dirty="0">
                <a:latin typeface="Bodoni MT Black" panose="02070A03080606020203" pitchFamily="18" charset="0"/>
              </a:rPr>
              <a:t>, </a:t>
            </a:r>
            <a:r>
              <a:rPr lang="en-US" dirty="0">
                <a:latin typeface="Bodoni MT Black" panose="02070A03080606020203" pitchFamily="18" charset="0"/>
                <a:hlinkClick r:id="rId4"/>
              </a:rPr>
              <a:t>63-64</a:t>
            </a:r>
            <a:r>
              <a:rPr lang="en-US" dirty="0">
                <a:latin typeface="Bodoni MT Black" panose="02070A03080606020203" pitchFamily="18" charset="0"/>
              </a:rPr>
              <a:t>)</a:t>
            </a:r>
          </a:p>
          <a:p>
            <a:r>
              <a:rPr lang="en-US" dirty="0">
                <a:latin typeface="Bodoni MT Black" panose="02070A03080606020203" pitchFamily="18" charset="0"/>
              </a:rPr>
              <a:t>corpses not buried (</a:t>
            </a:r>
            <a:r>
              <a:rPr lang="en-US" dirty="0">
                <a:latin typeface="Bodoni MT Black" panose="02070A03080606020203" pitchFamily="18" charset="0"/>
                <a:hlinkClick r:id="rId5"/>
              </a:rPr>
              <a:t>v. 26</a:t>
            </a:r>
            <a:r>
              <a:rPr lang="en-US" dirty="0">
                <a:latin typeface="Bodoni MT Black" panose="02070A03080606020203" pitchFamily="18" charset="0"/>
              </a:rPr>
              <a:t>) … plans shattered (</a:t>
            </a:r>
            <a:r>
              <a:rPr lang="en-US" dirty="0">
                <a:latin typeface="Bodoni MT Black" panose="02070A03080606020203" pitchFamily="18" charset="0"/>
                <a:hlinkClick r:id="rId6"/>
              </a:rPr>
              <a:t>v. 30</a:t>
            </a:r>
            <a:r>
              <a:rPr lang="en-US" dirty="0">
                <a:latin typeface="Bodoni MT Black" panose="02070A03080606020203" pitchFamily="18" charset="0"/>
              </a:rPr>
              <a:t>)</a:t>
            </a:r>
          </a:p>
          <a:p>
            <a:r>
              <a:rPr lang="en-US" dirty="0">
                <a:latin typeface="Bodoni MT Black" panose="02070A03080606020203" pitchFamily="18" charset="0"/>
              </a:rPr>
              <a:t>poverty, debt, and nakedness (</a:t>
            </a:r>
            <a:r>
              <a:rPr lang="en-US" dirty="0">
                <a:latin typeface="Bodoni MT Black" panose="02070A03080606020203" pitchFamily="18" charset="0"/>
                <a:hlinkClick r:id="rId7"/>
              </a:rPr>
              <a:t>vv. 44</a:t>
            </a:r>
            <a:r>
              <a:rPr lang="en-US" dirty="0">
                <a:latin typeface="Bodoni MT Black" panose="02070A03080606020203" pitchFamily="18" charset="0"/>
              </a:rPr>
              <a:t>, </a:t>
            </a:r>
            <a:r>
              <a:rPr lang="en-US" dirty="0">
                <a:latin typeface="Bodoni MT Black" panose="02070A03080606020203" pitchFamily="18" charset="0"/>
                <a:hlinkClick r:id="rId8"/>
              </a:rPr>
              <a:t>48</a:t>
            </a:r>
            <a:r>
              <a:rPr lang="en-US" dirty="0">
                <a:latin typeface="Bodoni MT Black" panose="02070A03080606020203" pitchFamily="18" charset="0"/>
              </a:rPr>
              <a:t>) … robbery (</a:t>
            </a:r>
            <a:r>
              <a:rPr lang="en-US" dirty="0">
                <a:latin typeface="Bodoni MT Black" panose="02070A03080606020203" pitchFamily="18" charset="0"/>
                <a:hlinkClick r:id="rId9"/>
              </a:rPr>
              <a:t>vv. 29</a:t>
            </a:r>
            <a:r>
              <a:rPr lang="en-US" dirty="0">
                <a:latin typeface="Bodoni MT Black" panose="02070A03080606020203" pitchFamily="18" charset="0"/>
              </a:rPr>
              <a:t>, </a:t>
            </a:r>
            <a:r>
              <a:rPr lang="en-US" dirty="0">
                <a:latin typeface="Bodoni MT Black" panose="02070A03080606020203" pitchFamily="18" charset="0"/>
                <a:hlinkClick r:id="rId10"/>
              </a:rPr>
              <a:t>31</a:t>
            </a:r>
            <a:r>
              <a:rPr lang="en-US" dirty="0">
                <a:latin typeface="Bodoni MT Black" panose="02070A03080606020203" pitchFamily="18" charset="0"/>
              </a:rPr>
              <a:t>, </a:t>
            </a:r>
            <a:r>
              <a:rPr lang="en-US" dirty="0">
                <a:latin typeface="Bodoni MT Black" panose="02070A03080606020203" pitchFamily="18" charset="0"/>
                <a:hlinkClick r:id="rId11"/>
              </a:rPr>
              <a:t>33</a:t>
            </a:r>
            <a:r>
              <a:rPr lang="en-US" dirty="0">
                <a:latin typeface="Bodoni MT Black" panose="02070A03080606020203" pitchFamily="18" charset="0"/>
              </a:rPr>
              <a:t>)</a:t>
            </a:r>
          </a:p>
          <a:p>
            <a:r>
              <a:rPr lang="en-US" dirty="0">
                <a:latin typeface="Bodoni MT Black" panose="02070A03080606020203" pitchFamily="18" charset="0"/>
              </a:rPr>
              <a:t>children kidnapped (</a:t>
            </a:r>
            <a:r>
              <a:rPr lang="en-US" dirty="0">
                <a:latin typeface="Bodoni MT Black" panose="02070A03080606020203" pitchFamily="18" charset="0"/>
                <a:hlinkClick r:id="rId12"/>
              </a:rPr>
              <a:t>vv. 32</a:t>
            </a:r>
            <a:r>
              <a:rPr lang="en-US" dirty="0">
                <a:latin typeface="Bodoni MT Black" panose="02070A03080606020203" pitchFamily="18" charset="0"/>
              </a:rPr>
              <a:t>, </a:t>
            </a:r>
            <a:r>
              <a:rPr lang="en-US" dirty="0">
                <a:latin typeface="Bodoni MT Black" panose="02070A03080606020203" pitchFamily="18" charset="0"/>
                <a:hlinkClick r:id="rId13"/>
              </a:rPr>
              <a:t>41</a:t>
            </a:r>
            <a:r>
              <a:rPr lang="en-US" dirty="0">
                <a:latin typeface="Bodoni MT Black" panose="02070A03080606020203" pitchFamily="18" charset="0"/>
              </a:rPr>
              <a:t>) … aliens take over the land (</a:t>
            </a:r>
            <a:r>
              <a:rPr lang="en-US" dirty="0">
                <a:latin typeface="Bodoni MT Black" panose="02070A03080606020203" pitchFamily="18" charset="0"/>
                <a:hlinkClick r:id="rId14"/>
              </a:rPr>
              <a:t>v. 43</a:t>
            </a:r>
            <a:r>
              <a:rPr lang="en-US" dirty="0">
                <a:latin typeface="Bodoni MT Black" panose="02070A03080606020203" pitchFamily="18" charset="0"/>
              </a:rPr>
              <a:t>)</a:t>
            </a:r>
          </a:p>
          <a:p>
            <a:r>
              <a:rPr lang="en-US" dirty="0">
                <a:latin typeface="Bodoni MT Black" panose="02070A03080606020203" pitchFamily="18" charset="0"/>
              </a:rPr>
              <a:t>shame and scorn (</a:t>
            </a:r>
            <a:r>
              <a:rPr lang="en-US" dirty="0">
                <a:latin typeface="Bodoni MT Black" panose="02070A03080606020203" pitchFamily="18" charset="0"/>
                <a:hlinkClick r:id="rId15"/>
              </a:rPr>
              <a:t>v. 37</a:t>
            </a:r>
            <a:r>
              <a:rPr lang="en-US" dirty="0">
                <a:latin typeface="Bodoni MT Black" panose="02070A03080606020203" pitchFamily="18" charset="0"/>
              </a:rPr>
              <a:t>)</a:t>
            </a:r>
          </a:p>
          <a:p>
            <a:pPr algn="r"/>
            <a:br>
              <a:rPr lang="en-US" dirty="0">
                <a:latin typeface="Bodoni MT Black" panose="02070A03080606020203" pitchFamily="18" charset="0"/>
              </a:rPr>
            </a:br>
            <a:r>
              <a:rPr lang="en-US" sz="1200" b="1" i="1" dirty="0">
                <a:latin typeface="Bodoni MT Black" panose="02070A03080606020203" pitchFamily="18" charset="0"/>
              </a:rPr>
              <a:t>Bible Exposition Commentary (BE Series) - Old Testament - Pentateuch.</a:t>
            </a:r>
          </a:p>
        </p:txBody>
      </p:sp>
    </p:spTree>
    <p:extLst>
      <p:ext uri="{BB962C8B-B14F-4D97-AF65-F5344CB8AC3E}">
        <p14:creationId xmlns:p14="http://schemas.microsoft.com/office/powerpoint/2010/main" val="2580434223"/>
      </p:ext>
    </p:extLst>
  </p:cSld>
  <p:clrMapOvr>
    <a:masterClrMapping/>
  </p:clrMapOvr>
</p:sld>
</file>

<file path=ppt/theme/theme1.xml><?xml version="1.0" encoding="utf-8"?>
<a:theme xmlns:a="http://schemas.openxmlformats.org/drawingml/2006/main" name="SketchyVTI">
  <a:themeElements>
    <a:clrScheme name="AnalogousFromDarkSeedLeftStep">
      <a:dk1>
        <a:srgbClr val="000000"/>
      </a:dk1>
      <a:lt1>
        <a:srgbClr val="FFFFFF"/>
      </a:lt1>
      <a:dk2>
        <a:srgbClr val="243B41"/>
      </a:dk2>
      <a:lt2>
        <a:srgbClr val="E7E8E2"/>
      </a:lt2>
      <a:accent1>
        <a:srgbClr val="6746EA"/>
      </a:accent1>
      <a:accent2>
        <a:srgbClr val="365ADA"/>
      </a:accent2>
      <a:accent3>
        <a:srgbClr val="29A1E7"/>
      </a:accent3>
      <a:accent4>
        <a:srgbClr val="14B7AE"/>
      </a:accent4>
      <a:accent5>
        <a:srgbClr val="21B972"/>
      </a:accent5>
      <a:accent6>
        <a:srgbClr val="15BD28"/>
      </a:accent6>
      <a:hlink>
        <a:srgbClr val="319476"/>
      </a:hlink>
      <a:folHlink>
        <a:srgbClr val="828282"/>
      </a:folHlink>
    </a:clrScheme>
    <a:fontScheme name="Sketchy_SerifHand">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79</TotalTime>
  <Words>1032</Words>
  <Application>Microsoft Office PowerPoint</Application>
  <PresentationFormat>Widescreen</PresentationFormat>
  <Paragraphs>33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Bodoni MT Black</vt:lpstr>
      <vt:lpstr>Modern Love</vt:lpstr>
      <vt:lpstr>The Hand</vt:lpstr>
      <vt:lpstr>SketchyVTI</vt:lpstr>
      <vt:lpstr>MABC Bible Study</vt:lpstr>
      <vt:lpstr>God is for Us! … Rm. 8:31</vt:lpstr>
      <vt:lpstr>Eph. 6:10-12</vt:lpstr>
      <vt:lpstr>Eph 6:12</vt:lpstr>
      <vt:lpstr>Plagues, Diseases, Viruses etc.</vt:lpstr>
      <vt:lpstr>The curses described</vt:lpstr>
      <vt:lpstr>The curses described</vt:lpstr>
      <vt:lpstr>The curses described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MABC Bible Study</dc:title>
  <dc:creator>willis brown</dc:creator>
  <cp:lastModifiedBy>willis brown</cp:lastModifiedBy>
  <cp:revision>7</cp:revision>
  <dcterms:created xsi:type="dcterms:W3CDTF">2020-04-01T16:01:40Z</dcterms:created>
  <dcterms:modified xsi:type="dcterms:W3CDTF">2020-04-01T17:21:09Z</dcterms:modified>
</cp:coreProperties>
</file>